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59" r:id="rId13"/>
    <p:sldId id="279" r:id="rId14"/>
    <p:sldId id="266" r:id="rId15"/>
    <p:sldId id="261" r:id="rId16"/>
    <p:sldId id="264" r:id="rId17"/>
    <p:sldId id="280" r:id="rId18"/>
  </p:sldIdLst>
  <p:sldSz cx="12192000" cy="6858000"/>
  <p:notesSz cx="7099300" cy="10234613"/>
  <p:custShowLst>
    <p:custShow name="Live Demo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</p:sldLst>
    </p:custShow>
    <p:custShow name="Recorded Demo" id="1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8"/>
        <p:sld r:id="rId17"/>
      </p:sldLst>
    </p:custShow>
    <p:custShow name="Live with recorded backup" id="2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  <a:srgbClr val="000000"/>
    <a:srgbClr val="F2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85028" autoAdjust="0"/>
  </p:normalViewPr>
  <p:slideViewPr>
    <p:cSldViewPr snapToGrid="0">
      <p:cViewPr varScale="1">
        <p:scale>
          <a:sx n="115" d="100"/>
          <a:sy n="115" d="100"/>
        </p:scale>
        <p:origin x="66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38" tIns="49519" rIns="99038" bIns="49519" rtlCol="0"/>
          <a:lstStyle>
            <a:lvl1pPr algn="r">
              <a:defRPr sz="1300"/>
            </a:lvl1pPr>
          </a:lstStyle>
          <a:p>
            <a:fld id="{38C40CBF-79CA-4E19-903A-7E541DABB2D4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19" rIns="99038" bIns="495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38" tIns="49519" rIns="99038" bIns="4951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6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6"/>
          </a:xfrm>
          <a:prstGeom prst="rect">
            <a:avLst/>
          </a:prstGeom>
        </p:spPr>
        <p:txBody>
          <a:bodyPr vert="horz" lIns="99038" tIns="49519" rIns="99038" bIns="49519" rtlCol="0" anchor="b"/>
          <a:lstStyle>
            <a:lvl1pPr algn="r">
              <a:defRPr sz="1300"/>
            </a:lvl1pPr>
          </a:lstStyle>
          <a:p>
            <a:fld id="{EB4B3566-9625-48DC-A2A8-35BDF60C6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8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 I’m</a:t>
            </a:r>
            <a:r>
              <a:rPr lang="en-US" baseline="0" dirty="0" smtClean="0"/>
              <a:t> Andrew Katz. I’m from Mamaroneck High School, and I am here to present my solution to the mobile application development competition.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7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Lastly,</a:t>
            </a:r>
            <a:r>
              <a:rPr lang="en-US" baseline="0" dirty="0" smtClean="0"/>
              <a:t> the app was distributed to a limited number of users for testing, and their feedback was incorporated.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7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point,</a:t>
            </a:r>
            <a:r>
              <a:rPr lang="en-US" baseline="0" dirty="0" smtClean="0"/>
              <a:t> the app was finished, and it was packaged onto DVDs for submission and release.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used three tools</a:t>
            </a:r>
            <a:r>
              <a:rPr lang="en-US" baseline="0" dirty="0" smtClean="0"/>
              <a:t> during the project: Android Studio for designing the app,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for collaboration and version control, and Microsoft Word for writing the additional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01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wrote two different forms</a:t>
            </a:r>
            <a:r>
              <a:rPr lang="en-US" baseline="0" dirty="0" smtClean="0"/>
              <a:t> of documentation: Documentation that covered the entire app, including screenshots and instructions for testing, and documentation within the code, describing classes and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48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app’s icon. I used my school’s logo as the app icon, to make it instantly recognizable among the students.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This app’s main screen. It displays a list of events from a file included with the app. In portrait orientation, a banner of images is also displayed.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When an event is clicked on, it is displayed in a more detailed view offering actions to the user, such as sharing the event or adding to the phone’s calendar.</a:t>
            </a:r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>Most events have an organizer, and with these events, a button is displayed allowing the user to contact the organizer.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5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allow me a moment to switch the projector.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1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very much for your time.</a:t>
            </a:r>
            <a:r>
              <a:rPr lang="en-US" baseline="0" dirty="0" smtClean="0"/>
              <a:t> I will now open the floor to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Mamaroneck High School asked me to write mobile </a:t>
            </a:r>
            <a:r>
              <a:rPr lang="en-US" baseline="0" dirty="0" smtClean="0"/>
              <a:t>App that announces events at my school, including dates, times, and contact information. With this app, I was to package an events list and include a banner of images.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chose to write my</a:t>
            </a:r>
            <a:r>
              <a:rPr lang="en-US" baseline="0" dirty="0" smtClean="0"/>
              <a:t> </a:t>
            </a:r>
            <a:r>
              <a:rPr lang="en-US" dirty="0" smtClean="0"/>
              <a:t>app for the android platform</a:t>
            </a:r>
            <a:r>
              <a:rPr lang="en-US" baseline="0" dirty="0" smtClean="0"/>
              <a:t> because, </a:t>
            </a:r>
            <a:r>
              <a:rPr lang="en-US" dirty="0"/>
              <a:t>International Data Corporation’s survey found android to be the most prevalent smartphone operating system, with 76.6% of the market in the fourth quarter of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followed a seven step design process, beginning with designing the user interface and ending with our app’s release. Throughout this process, I documented my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step was to design the basic</a:t>
            </a:r>
            <a:r>
              <a:rPr lang="en-US" baseline="0" dirty="0" smtClean="0"/>
              <a:t> user interface in Android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74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I implemented the code behind the interface, to create a basic, functional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</a:t>
            </a:r>
            <a:r>
              <a:rPr lang="en-US" baseline="0" dirty="0" smtClean="0"/>
              <a:t> the code was debugged for the first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initial debugging</a:t>
            </a:r>
            <a:r>
              <a:rPr lang="en-US" baseline="0" dirty="0" smtClean="0"/>
              <a:t> was completed, I </a:t>
            </a:r>
            <a:r>
              <a:rPr lang="en-US" dirty="0" smtClean="0"/>
              <a:t>continued to expand </a:t>
            </a:r>
            <a:r>
              <a:rPr lang="en-US" baseline="0" dirty="0" smtClean="0"/>
              <a:t>the functionality of the app to go beyond the requirements, and improve the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was now debugged a second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3566-9625-48DC-A2A8-35BDF60C6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0"/>
          <a:stretch/>
        </p:blipFill>
        <p:spPr>
          <a:xfrm>
            <a:off x="0" y="4708029"/>
            <a:ext cx="12192000" cy="2146943"/>
          </a:xfrm>
          <a:prstGeom prst="rect">
            <a:avLst/>
          </a:prstGeom>
        </p:spPr>
      </p:pic>
      <p:pic>
        <p:nvPicPr>
          <p:cNvPr id="21" name="Picture 20" descr="C0-HD-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4578351"/>
            <a:ext cx="12192000" cy="226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274" y="80784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9206" y="271636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Snip and Round Single Corner Rectangle 2"/>
          <p:cNvSpPr/>
          <p:nvPr userDrawn="1"/>
        </p:nvSpPr>
        <p:spPr>
          <a:xfrm>
            <a:off x="10291488" y="5305785"/>
            <a:ext cx="1900512" cy="1543452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FFFFF">
              <a:alpha val="7098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0-HD-BT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4"/>
          <a:stretch/>
        </p:blipFill>
        <p:spPr>
          <a:xfrm>
            <a:off x="0" y="4803485"/>
            <a:ext cx="12192000" cy="2171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2521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6/3/2015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akatz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981" y="1341378"/>
            <a:ext cx="11593996" cy="182509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Mobile Application Development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445" y="3166474"/>
            <a:ext cx="9448800" cy="685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Mamaroneck High School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52" y="3712493"/>
            <a:ext cx="4436285" cy="1354218"/>
            <a:chOff x="11558180" y="1178969"/>
            <a:chExt cx="2722379" cy="831032"/>
          </a:xfrm>
        </p:grpSpPr>
        <p:pic>
          <p:nvPicPr>
            <p:cNvPr id="5" name="Picture 2" descr="https://fbcdn-profile-a.akamaihd.net/hprofile-ak-xfa1/v/t1.0-1/p320x320/10438557_392459417574073_8020700183090881959_n.jpg?oh=3e0b4fe51b39309b376778260a873bc8&amp;oe=55B607A4&amp;__gda__=1433900077_fc05d5f6525cf149fc5477132b3592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8180" y="1193702"/>
              <a:ext cx="816299" cy="81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374478" y="1178969"/>
              <a:ext cx="1906081" cy="831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Andrew</a:t>
              </a:r>
              <a:r>
                <a:rPr lang="en-US" sz="3600" dirty="0" smtClean="0"/>
                <a:t> </a:t>
              </a:r>
              <a:r>
                <a:rPr lang="en-US" sz="3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Katz</a:t>
              </a: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  <a:r>
                <a:rPr lang="en-US" baseline="30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Grade Student</a:t>
              </a:r>
            </a:p>
            <a:p>
              <a:r>
                <a:rPr lang="en-US" sz="1400" dirty="0" smtClean="0"/>
                <a:t>Mamaroneck High School</a:t>
              </a:r>
            </a:p>
            <a:p>
              <a:r>
                <a:rPr lang="en-US" sz="1400" dirty="0" smtClean="0">
                  <a:hlinkClick r:id="rId4"/>
                </a:rPr>
                <a:t>aakatz3@gmail.com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1992">
        <p14:doors dir="vert"/>
      </p:transition>
    </mc:Choice>
    <mc:Fallback xmlns="">
      <p:transition spd="slow" advTm="119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Testing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6" y="2567321"/>
            <a:ext cx="2165770" cy="3850257"/>
          </a:xfrm>
          <a:prstGeom prst="rect">
            <a:avLst/>
          </a:prstGeom>
        </p:spPr>
      </p:pic>
      <p:pic>
        <p:nvPicPr>
          <p:cNvPr id="14" name="Picture 13" descr="Screenshot_2015-05-05-06-38-0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1" y="2546359"/>
            <a:ext cx="2165770" cy="385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DEV\Github\2015MamkFBLAApp\shots\Screenshots\Screenshot_2015-05-05-19-44-5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16" y="2567321"/>
            <a:ext cx="2186280" cy="3808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280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Release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30" y="2413388"/>
            <a:ext cx="2008818" cy="35712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65" y="2355146"/>
            <a:ext cx="4536323" cy="44474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9" t="4388" r="8806" b="1"/>
          <a:stretch/>
        </p:blipFill>
        <p:spPr>
          <a:xfrm>
            <a:off x="6908086" y="4263317"/>
            <a:ext cx="2936348" cy="24241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2" y="2413388"/>
            <a:ext cx="2008818" cy="35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9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941" y="4661470"/>
            <a:ext cx="2222092" cy="425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Android Studio</a:t>
            </a:r>
            <a:endParaRPr lang="en-US" dirty="0"/>
          </a:p>
        </p:txBody>
      </p:sp>
      <p:pic>
        <p:nvPicPr>
          <p:cNvPr id="1026" name="Picture 2" descr="http://www.teratotech.com/wp-content/uploads/2015/01/android-studio-head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6" t="11756" r="38736" b="11857"/>
          <a:stretch/>
        </p:blipFill>
        <p:spPr bwMode="auto">
          <a:xfrm>
            <a:off x="1290617" y="2217243"/>
            <a:ext cx="2222091" cy="254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21724" y="4697403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24" y="2217243"/>
            <a:ext cx="2548552" cy="2485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2" descr="http://png-3.findicons.com/files/icons/2795/office_2013_hd/2000/wor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6090" r="3747" b="6524"/>
          <a:stretch/>
        </p:blipFill>
        <p:spPr bwMode="auto">
          <a:xfrm>
            <a:off x="8493748" y="2300779"/>
            <a:ext cx="2287367" cy="2256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63156" y="4661469"/>
            <a:ext cx="2548552" cy="425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Microsoft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6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41155" cy="4024125"/>
          </a:xfrm>
        </p:spPr>
        <p:txBody>
          <a:bodyPr/>
          <a:lstStyle/>
          <a:p>
            <a:r>
              <a:rPr lang="en-US" dirty="0" smtClean="0"/>
              <a:t>Overall Documentation:</a:t>
            </a:r>
          </a:p>
          <a:p>
            <a:pPr lvl="1"/>
            <a:r>
              <a:rPr lang="en-US" dirty="0" smtClean="0"/>
              <a:t>Readme describing procedure for testing</a:t>
            </a:r>
          </a:p>
          <a:p>
            <a:pPr lvl="1"/>
            <a:r>
              <a:rPr lang="en-US" dirty="0" smtClean="0"/>
              <a:t>PDF with screenshots</a:t>
            </a:r>
          </a:p>
          <a:p>
            <a:r>
              <a:rPr lang="en-US" dirty="0" smtClean="0"/>
              <a:t>In-Code Documentation:</a:t>
            </a:r>
          </a:p>
          <a:p>
            <a:pPr lvl="1"/>
            <a:r>
              <a:rPr lang="en-US" dirty="0" smtClean="0"/>
              <a:t>Class-level comments</a:t>
            </a:r>
          </a:p>
          <a:p>
            <a:pPr lvl="1"/>
            <a:r>
              <a:rPr lang="en-US" dirty="0" smtClean="0"/>
              <a:t>Method Comments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057401"/>
            <a:ext cx="4684397" cy="3436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71" y="3570237"/>
            <a:ext cx="4192880" cy="3125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96" y="2905052"/>
            <a:ext cx="1033607" cy="104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4"/>
            <a:ext cx="2947834" cy="5240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0" y="1874751"/>
            <a:ext cx="6046901" cy="3401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03" y="1874751"/>
            <a:ext cx="6064277" cy="3411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58" y="1019343"/>
            <a:ext cx="2947834" cy="52405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1" y="1019342"/>
            <a:ext cx="2957211" cy="5257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80" y="1874750"/>
            <a:ext cx="6046900" cy="34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wait a few seconds while the demo is started…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there 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8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Recorded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The task was to </a:t>
            </a:r>
            <a:r>
              <a:rPr lang="en-US" cap="none" dirty="0"/>
              <a:t>write a mobile application announcing activities at </a:t>
            </a:r>
            <a:r>
              <a:rPr lang="en-US" cap="none" dirty="0" smtClean="0"/>
              <a:t>my school </a:t>
            </a:r>
            <a:r>
              <a:rPr lang="en-US" cap="none" dirty="0"/>
              <a:t>including dates, times, and contact </a:t>
            </a:r>
            <a:r>
              <a:rPr lang="en-US" cap="none" dirty="0" smtClean="0"/>
              <a:t>information.</a:t>
            </a:r>
            <a:br>
              <a:rPr lang="en-US" cap="none" dirty="0" smtClean="0"/>
            </a:br>
            <a:r>
              <a:rPr lang="en-US" cap="none" dirty="0" smtClean="0"/>
              <a:t>I was to include </a:t>
            </a:r>
            <a:r>
              <a:rPr lang="en-US" cap="none" dirty="0"/>
              <a:t>an events </a:t>
            </a:r>
            <a:r>
              <a:rPr lang="en-US" cap="none" dirty="0" smtClean="0"/>
              <a:t>list, and a banner with images.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555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722">
        <p14:flythrough/>
      </p:transition>
    </mc:Choice>
    <mc:Fallback xmlns="">
      <p:transition spd="slow" advTm="207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android?</a:t>
            </a:r>
            <a:endParaRPr lang="en-US" dirty="0"/>
          </a:p>
        </p:txBody>
      </p:sp>
      <p:pic>
        <p:nvPicPr>
          <p:cNvPr id="4" name="Picture 2" descr="http://www.idc.com/prodserv/smartphone-ms-img/chart-ww-smartphone-os-market-shar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60" y="1826343"/>
            <a:ext cx="7591715" cy="49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dn.slashgear.com/wp-content/uploads/2014/10/log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5" t="4827" r="35026" b="20884"/>
          <a:stretch/>
        </p:blipFill>
        <p:spPr bwMode="auto">
          <a:xfrm>
            <a:off x="9669784" y="2104697"/>
            <a:ext cx="2090001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12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Interface Design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13" name="Picture 12" descr="FBLA2015 - [C:\DEV\Github\2015MamkFBLAApp\FBLA2015] - [app] - ...\app\src\main\res\layout-port\activity_event_dummy.xml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185"/>
          <a:stretch/>
        </p:blipFill>
        <p:spPr>
          <a:xfrm>
            <a:off x="4078368" y="2527017"/>
            <a:ext cx="6096000" cy="3307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17" y="2343550"/>
            <a:ext cx="2046935" cy="39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Implement Basic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27" y="2329827"/>
            <a:ext cx="5310282" cy="45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7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 descr="FBLA2015 - [C:\DEV\Github\2015MamkFBLAApp\FBLA2015] - [app] - ...\app\src\main\java\com\aakportfolio\www\fbla2015\MainActivity.java - Android Studio 1.1.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7" b="50195"/>
          <a:stretch/>
        </p:blipFill>
        <p:spPr>
          <a:xfrm>
            <a:off x="1805796" y="2247452"/>
            <a:ext cx="7792528" cy="4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7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Expand Functionality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35" y="2467156"/>
            <a:ext cx="2363099" cy="4201064"/>
          </a:xfrm>
          <a:prstGeom prst="rect">
            <a:avLst/>
          </a:prstGeom>
        </p:spPr>
      </p:pic>
      <p:pic>
        <p:nvPicPr>
          <p:cNvPr id="1026" name="Picture 3" descr="Screenshot_2015-05-05-06-38-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4517" b="87379"/>
          <a:stretch>
            <a:fillRect/>
          </a:stretch>
        </p:blipFill>
        <p:spPr bwMode="auto">
          <a:xfrm>
            <a:off x="324664" y="2917925"/>
            <a:ext cx="3888378" cy="55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Screenshot_2015-05-05-06-38-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72598"/>
          <a:stretch>
            <a:fillRect/>
          </a:stretch>
        </p:blipFill>
        <p:spPr bwMode="auto">
          <a:xfrm>
            <a:off x="333594" y="3475138"/>
            <a:ext cx="3879447" cy="162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9"/>
          <a:stretch/>
        </p:blipFill>
        <p:spPr>
          <a:xfrm>
            <a:off x="7046861" y="2765787"/>
            <a:ext cx="3238339" cy="30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36672"/>
            <a:ext cx="8610600" cy="1293028"/>
          </a:xfrm>
        </p:spPr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4546" y="1491099"/>
            <a:ext cx="10933440" cy="766187"/>
            <a:chOff x="687406" y="2212694"/>
            <a:chExt cx="10933440" cy="766187"/>
          </a:xfrm>
        </p:grpSpPr>
        <p:sp>
          <p:nvSpPr>
            <p:cNvPr id="6" name="Freeform 5"/>
            <p:cNvSpPr/>
            <p:nvPr/>
          </p:nvSpPr>
          <p:spPr>
            <a:xfrm>
              <a:off x="68740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0 w 1890884"/>
                <a:gd name="connsiteY5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9342" tIns="34671" rIns="206424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Interface Design</a:t>
              </a:r>
              <a:endParaRPr lang="en-US" sz="1300" b="1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200114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Implement Basic Functionality</a:t>
              </a:r>
              <a:endParaRPr lang="en-US" sz="1300" b="1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712821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Debug</a:t>
              </a:r>
              <a:endParaRPr lang="en-US" sz="1300" b="1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225528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Expand Functionality</a:t>
              </a:r>
              <a:endParaRPr lang="en-US" sz="1300" b="1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738236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>
                  <a:solidFill>
                    <a:schemeClr val="tx1"/>
                  </a:solidFill>
                </a:rPr>
                <a:t>Debug</a:t>
              </a:r>
              <a:endParaRPr lang="en-US" sz="13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50943" y="2212694"/>
              <a:ext cx="1890884" cy="756353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0884" h="756353">
                  <a:moveTo>
                    <a:pt x="0" y="0"/>
                  </a:moveTo>
                  <a:lnTo>
                    <a:pt x="1512708" y="0"/>
                  </a:lnTo>
                  <a:lnTo>
                    <a:pt x="1890884" y="378177"/>
                  </a:lnTo>
                  <a:lnTo>
                    <a:pt x="1512708" y="756353"/>
                  </a:ln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Testing</a:t>
              </a:r>
              <a:endParaRPr lang="en-US" sz="1300" b="1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720179" y="2212694"/>
              <a:ext cx="1900667" cy="766187"/>
            </a:xfrm>
            <a:custGeom>
              <a:avLst/>
              <a:gdLst>
                <a:gd name="connsiteX0" fmla="*/ 0 w 1890884"/>
                <a:gd name="connsiteY0" fmla="*/ 0 h 756353"/>
                <a:gd name="connsiteX1" fmla="*/ 1512708 w 1890884"/>
                <a:gd name="connsiteY1" fmla="*/ 0 h 756353"/>
                <a:gd name="connsiteX2" fmla="*/ 1890884 w 1890884"/>
                <a:gd name="connsiteY2" fmla="*/ 378177 h 756353"/>
                <a:gd name="connsiteX3" fmla="*/ 1512708 w 1890884"/>
                <a:gd name="connsiteY3" fmla="*/ 756353 h 756353"/>
                <a:gd name="connsiteX4" fmla="*/ 0 w 1890884"/>
                <a:gd name="connsiteY4" fmla="*/ 756353 h 756353"/>
                <a:gd name="connsiteX5" fmla="*/ 378177 w 1890884"/>
                <a:gd name="connsiteY5" fmla="*/ 378177 h 756353"/>
                <a:gd name="connsiteX6" fmla="*/ 0 w 1890884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512708 w 1896166"/>
                <a:gd name="connsiteY3" fmla="*/ 756353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76018"/>
                <a:gd name="connsiteX1" fmla="*/ 1896166 w 1896166"/>
                <a:gd name="connsiteY1" fmla="*/ 0 h 776018"/>
                <a:gd name="connsiteX2" fmla="*/ 1890884 w 1896166"/>
                <a:gd name="connsiteY2" fmla="*/ 378177 h 776018"/>
                <a:gd name="connsiteX3" fmla="*/ 1896166 w 1896166"/>
                <a:gd name="connsiteY3" fmla="*/ 776018 h 776018"/>
                <a:gd name="connsiteX4" fmla="*/ 0 w 1896166"/>
                <a:gd name="connsiteY4" fmla="*/ 756353 h 776018"/>
                <a:gd name="connsiteX5" fmla="*/ 378177 w 1896166"/>
                <a:gd name="connsiteY5" fmla="*/ 378177 h 776018"/>
                <a:gd name="connsiteX6" fmla="*/ 0 w 1896166"/>
                <a:gd name="connsiteY6" fmla="*/ 0 h 776018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37172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90884 w 1896166"/>
                <a:gd name="connsiteY2" fmla="*/ 37817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600832 w 1896166"/>
                <a:gd name="connsiteY2" fmla="*/ 402757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6166"/>
                <a:gd name="connsiteY0" fmla="*/ 0 h 756353"/>
                <a:gd name="connsiteX1" fmla="*/ 1896166 w 1896166"/>
                <a:gd name="connsiteY1" fmla="*/ 0 h 756353"/>
                <a:gd name="connsiteX2" fmla="*/ 1856470 w 1896166"/>
                <a:gd name="connsiteY2" fmla="*/ 412589 h 756353"/>
                <a:gd name="connsiteX3" fmla="*/ 1886333 w 1896166"/>
                <a:gd name="connsiteY3" fmla="*/ 751438 h 756353"/>
                <a:gd name="connsiteX4" fmla="*/ 0 w 1896166"/>
                <a:gd name="connsiteY4" fmla="*/ 756353 h 756353"/>
                <a:gd name="connsiteX5" fmla="*/ 378177 w 1896166"/>
                <a:gd name="connsiteY5" fmla="*/ 378177 h 756353"/>
                <a:gd name="connsiteX6" fmla="*/ 0 w 1896166"/>
                <a:gd name="connsiteY6" fmla="*/ 0 h 756353"/>
                <a:gd name="connsiteX0" fmla="*/ 0 w 1898943"/>
                <a:gd name="connsiteY0" fmla="*/ 0 h 756353"/>
                <a:gd name="connsiteX1" fmla="*/ 1896166 w 1898943"/>
                <a:gd name="connsiteY1" fmla="*/ 0 h 756353"/>
                <a:gd name="connsiteX2" fmla="*/ 1856470 w 1898943"/>
                <a:gd name="connsiteY2" fmla="*/ 412589 h 756353"/>
                <a:gd name="connsiteX3" fmla="*/ 1886333 w 1898943"/>
                <a:gd name="connsiteY3" fmla="*/ 751438 h 756353"/>
                <a:gd name="connsiteX4" fmla="*/ 0 w 1898943"/>
                <a:gd name="connsiteY4" fmla="*/ 756353 h 756353"/>
                <a:gd name="connsiteX5" fmla="*/ 378177 w 1898943"/>
                <a:gd name="connsiteY5" fmla="*/ 378177 h 756353"/>
                <a:gd name="connsiteX6" fmla="*/ 0 w 1898943"/>
                <a:gd name="connsiteY6" fmla="*/ 0 h 756353"/>
                <a:gd name="connsiteX0" fmla="*/ 0 w 1922507"/>
                <a:gd name="connsiteY0" fmla="*/ 0 h 756353"/>
                <a:gd name="connsiteX1" fmla="*/ 1896166 w 1922507"/>
                <a:gd name="connsiteY1" fmla="*/ 0 h 756353"/>
                <a:gd name="connsiteX2" fmla="*/ 1895799 w 1922507"/>
                <a:gd name="connsiteY2" fmla="*/ 402757 h 756353"/>
                <a:gd name="connsiteX3" fmla="*/ 1886333 w 1922507"/>
                <a:gd name="connsiteY3" fmla="*/ 751438 h 756353"/>
                <a:gd name="connsiteX4" fmla="*/ 0 w 1922507"/>
                <a:gd name="connsiteY4" fmla="*/ 756353 h 756353"/>
                <a:gd name="connsiteX5" fmla="*/ 378177 w 1922507"/>
                <a:gd name="connsiteY5" fmla="*/ 378177 h 756353"/>
                <a:gd name="connsiteX6" fmla="*/ 0 w 1922507"/>
                <a:gd name="connsiteY6" fmla="*/ 0 h 756353"/>
                <a:gd name="connsiteX0" fmla="*/ 0 w 1903111"/>
                <a:gd name="connsiteY0" fmla="*/ 0 h 756353"/>
                <a:gd name="connsiteX1" fmla="*/ 1896166 w 1903111"/>
                <a:gd name="connsiteY1" fmla="*/ 0 h 756353"/>
                <a:gd name="connsiteX2" fmla="*/ 1895799 w 1903111"/>
                <a:gd name="connsiteY2" fmla="*/ 402757 h 756353"/>
                <a:gd name="connsiteX3" fmla="*/ 1886333 w 1903111"/>
                <a:gd name="connsiteY3" fmla="*/ 751438 h 756353"/>
                <a:gd name="connsiteX4" fmla="*/ 0 w 1903111"/>
                <a:gd name="connsiteY4" fmla="*/ 756353 h 756353"/>
                <a:gd name="connsiteX5" fmla="*/ 378177 w 1903111"/>
                <a:gd name="connsiteY5" fmla="*/ 378177 h 756353"/>
                <a:gd name="connsiteX6" fmla="*/ 0 w 1903111"/>
                <a:gd name="connsiteY6" fmla="*/ 0 h 756353"/>
                <a:gd name="connsiteX0" fmla="*/ 0 w 1900667"/>
                <a:gd name="connsiteY0" fmla="*/ 0 h 756353"/>
                <a:gd name="connsiteX1" fmla="*/ 1896166 w 1900667"/>
                <a:gd name="connsiteY1" fmla="*/ 0 h 756353"/>
                <a:gd name="connsiteX2" fmla="*/ 1895799 w 1900667"/>
                <a:gd name="connsiteY2" fmla="*/ 402757 h 756353"/>
                <a:gd name="connsiteX3" fmla="*/ 1886333 w 1900667"/>
                <a:gd name="connsiteY3" fmla="*/ 751438 h 756353"/>
                <a:gd name="connsiteX4" fmla="*/ 0 w 1900667"/>
                <a:gd name="connsiteY4" fmla="*/ 756353 h 756353"/>
                <a:gd name="connsiteX5" fmla="*/ 378177 w 1900667"/>
                <a:gd name="connsiteY5" fmla="*/ 378177 h 756353"/>
                <a:gd name="connsiteX6" fmla="*/ 0 w 1900667"/>
                <a:gd name="connsiteY6" fmla="*/ 0 h 756353"/>
                <a:gd name="connsiteX0" fmla="*/ 0 w 1901082"/>
                <a:gd name="connsiteY0" fmla="*/ 0 h 766187"/>
                <a:gd name="connsiteX1" fmla="*/ 1896166 w 1901082"/>
                <a:gd name="connsiteY1" fmla="*/ 0 h 766187"/>
                <a:gd name="connsiteX2" fmla="*/ 1895799 w 1901082"/>
                <a:gd name="connsiteY2" fmla="*/ 402757 h 766187"/>
                <a:gd name="connsiteX3" fmla="*/ 1901082 w 1901082"/>
                <a:gd name="connsiteY3" fmla="*/ 766187 h 766187"/>
                <a:gd name="connsiteX4" fmla="*/ 0 w 1901082"/>
                <a:gd name="connsiteY4" fmla="*/ 756353 h 766187"/>
                <a:gd name="connsiteX5" fmla="*/ 378177 w 1901082"/>
                <a:gd name="connsiteY5" fmla="*/ 378177 h 766187"/>
                <a:gd name="connsiteX6" fmla="*/ 0 w 1901082"/>
                <a:gd name="connsiteY6" fmla="*/ 0 h 766187"/>
                <a:gd name="connsiteX0" fmla="*/ 0 w 1900667"/>
                <a:gd name="connsiteY0" fmla="*/ 0 h 766187"/>
                <a:gd name="connsiteX1" fmla="*/ 1896166 w 1900667"/>
                <a:gd name="connsiteY1" fmla="*/ 0 h 766187"/>
                <a:gd name="connsiteX2" fmla="*/ 1895799 w 1900667"/>
                <a:gd name="connsiteY2" fmla="*/ 402757 h 766187"/>
                <a:gd name="connsiteX3" fmla="*/ 1886334 w 1900667"/>
                <a:gd name="connsiteY3" fmla="*/ 766187 h 766187"/>
                <a:gd name="connsiteX4" fmla="*/ 0 w 1900667"/>
                <a:gd name="connsiteY4" fmla="*/ 756353 h 766187"/>
                <a:gd name="connsiteX5" fmla="*/ 378177 w 1900667"/>
                <a:gd name="connsiteY5" fmla="*/ 378177 h 766187"/>
                <a:gd name="connsiteX6" fmla="*/ 0 w 1900667"/>
                <a:gd name="connsiteY6" fmla="*/ 0 h 76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667" h="766187">
                  <a:moveTo>
                    <a:pt x="0" y="0"/>
                  </a:moveTo>
                  <a:lnTo>
                    <a:pt x="1896166" y="0"/>
                  </a:lnTo>
                  <a:cubicBezTo>
                    <a:pt x="1894405" y="126059"/>
                    <a:pt x="1907393" y="301278"/>
                    <a:pt x="1895799" y="402757"/>
                  </a:cubicBezTo>
                  <a:cubicBezTo>
                    <a:pt x="1887728" y="697603"/>
                    <a:pt x="1884573" y="633573"/>
                    <a:pt x="1886334" y="766187"/>
                  </a:cubicBezTo>
                  <a:lnTo>
                    <a:pt x="0" y="756353"/>
                  </a:lnTo>
                  <a:lnTo>
                    <a:pt x="378177" y="378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0184" tIns="34671" rIns="395512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b="1" kern="1200" dirty="0" smtClean="0"/>
                <a:t>Release</a:t>
              </a:r>
              <a:endParaRPr lang="en-US" sz="1300" b="1" kern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54" y="2321550"/>
            <a:ext cx="2385530" cy="45028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03" y="2565743"/>
            <a:ext cx="6049812" cy="29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9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2915</TotalTime>
  <Words>683</Words>
  <Application>Microsoft Office PowerPoint</Application>
  <PresentationFormat>Widescreen</PresentationFormat>
  <Paragraphs>128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3</vt:i4>
      </vt:variant>
    </vt:vector>
  </HeadingPairs>
  <TitlesOfParts>
    <vt:vector size="24" baseType="lpstr">
      <vt:lpstr>Arial</vt:lpstr>
      <vt:lpstr>Calibri</vt:lpstr>
      <vt:lpstr>Century Gothic</vt:lpstr>
      <vt:lpstr>Vapor Trail</vt:lpstr>
      <vt:lpstr>Mobile Application Development</vt:lpstr>
      <vt:lpstr>The task was to write a mobile application announcing activities at my school including dates, times, and contact information. I was to include an events list, and a banner with images.</vt:lpstr>
      <vt:lpstr>Why android?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Design Process</vt:lpstr>
      <vt:lpstr>Tools Used</vt:lpstr>
      <vt:lpstr>Documentation</vt:lpstr>
      <vt:lpstr>Screenshots</vt:lpstr>
      <vt:lpstr>Live Demo</vt:lpstr>
      <vt:lpstr>Thank you.</vt:lpstr>
      <vt:lpstr>Recorded Demo</vt:lpstr>
      <vt:lpstr>Live Demo</vt:lpstr>
      <vt:lpstr>Recorded Demo</vt:lpstr>
      <vt:lpstr>Live with recorded backup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Katz</dc:creator>
  <cp:lastModifiedBy>Andrew Katz</cp:lastModifiedBy>
  <cp:revision>205</cp:revision>
  <cp:lastPrinted>2015-05-16T17:06:07Z</cp:lastPrinted>
  <dcterms:created xsi:type="dcterms:W3CDTF">2013-07-15T20:26:09Z</dcterms:created>
  <dcterms:modified xsi:type="dcterms:W3CDTF">2015-06-03T15:34:42Z</dcterms:modified>
</cp:coreProperties>
</file>